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92" d="100"/>
          <a:sy n="92" d="100"/>
        </p:scale>
        <p:origin x="-3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2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9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3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1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7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2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6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86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16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3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A6A86-9421-4BFC-9648-175571E0BEBE}" type="datetimeFigureOut">
              <a:rPr lang="en-US" smtClean="0"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B4BC-DA9B-4CFA-A3A5-A7DD71E7E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9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Bool</a:t>
            </a:r>
            <a:r>
              <a:rPr lang="en-US" dirty="0" smtClean="0"/>
              <a:t> operators </a:t>
            </a:r>
            <a:r>
              <a:rPr lang="en-US" b="1" dirty="0" smtClean="0"/>
              <a:t>and, or, not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4343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Python, </a:t>
            </a:r>
            <a:r>
              <a:rPr lang="en-US" b="1" dirty="0" smtClean="0"/>
              <a:t>not, and 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b="1" dirty="0" smtClean="0"/>
              <a:t>or</a:t>
            </a:r>
            <a:r>
              <a:rPr lang="en-US" dirty="0" smtClean="0"/>
              <a:t> are Boolean or logical operators</a:t>
            </a:r>
          </a:p>
          <a:p>
            <a:r>
              <a:rPr lang="en-US" dirty="0" smtClean="0"/>
              <a:t>Note that is NOT the same as the relational operators</a:t>
            </a:r>
          </a:p>
          <a:p>
            <a:r>
              <a:rPr lang="en-US" dirty="0" smtClean="0"/>
              <a:t>Boolean operators operate ONLY on </a:t>
            </a:r>
            <a:r>
              <a:rPr lang="en-US" dirty="0" err="1" smtClean="0"/>
              <a:t>Bool</a:t>
            </a:r>
            <a:r>
              <a:rPr lang="en-US" dirty="0" smtClean="0"/>
              <a:t> values and produce </a:t>
            </a:r>
            <a:r>
              <a:rPr lang="en-US" dirty="0" err="1" smtClean="0"/>
              <a:t>Bool</a:t>
            </a:r>
            <a:r>
              <a:rPr lang="en-US" dirty="0" smtClean="0"/>
              <a:t> values</a:t>
            </a:r>
          </a:p>
          <a:p>
            <a:r>
              <a:rPr lang="en-US" b="1" dirty="0"/>
              <a:t>a</a:t>
            </a:r>
            <a:r>
              <a:rPr lang="en-US" b="1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b="1" dirty="0" smtClean="0"/>
              <a:t>or</a:t>
            </a:r>
            <a:r>
              <a:rPr lang="en-US" dirty="0" smtClean="0"/>
              <a:t> are </a:t>
            </a:r>
            <a:r>
              <a:rPr lang="en-US" dirty="0" smtClean="0"/>
              <a:t>used to combine two </a:t>
            </a:r>
            <a:r>
              <a:rPr lang="en-US" dirty="0" err="1" smtClean="0"/>
              <a:t>Bools</a:t>
            </a:r>
            <a:r>
              <a:rPr lang="en-US" dirty="0" smtClean="0"/>
              <a:t> into </a:t>
            </a:r>
            <a:r>
              <a:rPr lang="en-US" dirty="0" smtClean="0"/>
              <a:t>one</a:t>
            </a:r>
          </a:p>
          <a:p>
            <a:r>
              <a:rPr lang="en-US" b="1" dirty="0" smtClean="0"/>
              <a:t>not</a:t>
            </a:r>
            <a:r>
              <a:rPr lang="en-US" dirty="0" smtClean="0"/>
              <a:t> is a unary operator, it reverses a </a:t>
            </a:r>
            <a:r>
              <a:rPr lang="en-US" dirty="0" err="1" smtClean="0"/>
              <a:t>Bool</a:t>
            </a:r>
            <a:r>
              <a:rPr lang="en-US" dirty="0" smtClean="0"/>
              <a:t> to the opposite value</a:t>
            </a:r>
            <a:endParaRPr lang="en-US" b="1" dirty="0" smtClean="0"/>
          </a:p>
          <a:p>
            <a:r>
              <a:rPr lang="en-US" dirty="0" smtClean="0"/>
              <a:t>Their priority is lower than the relational operators</a:t>
            </a:r>
          </a:p>
          <a:p>
            <a:r>
              <a:rPr lang="en-US" dirty="0" smtClean="0"/>
              <a:t>Their individual priorities are </a:t>
            </a:r>
            <a:r>
              <a:rPr lang="en-US" b="1" dirty="0" smtClean="0"/>
              <a:t>not</a:t>
            </a:r>
            <a:r>
              <a:rPr lang="en-US" dirty="0" smtClean="0"/>
              <a:t> followed by </a:t>
            </a:r>
            <a:r>
              <a:rPr lang="en-US" b="1" dirty="0" smtClean="0"/>
              <a:t>and</a:t>
            </a:r>
            <a:r>
              <a:rPr lang="en-US" dirty="0" smtClean="0"/>
              <a:t> followed by </a:t>
            </a:r>
            <a:r>
              <a:rPr lang="en-US" b="1" dirty="0" smtClean="0"/>
              <a:t>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truth tables on the next slide show how they operate, their semantics.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15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186714"/>
              </p:ext>
            </p:extLst>
          </p:nvPr>
        </p:nvGraphicFramePr>
        <p:xfrm>
          <a:off x="838200" y="1825625"/>
          <a:ext cx="5130800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82700"/>
                <a:gridCol w="1282700"/>
                <a:gridCol w="1282700"/>
                <a:gridCol w="1282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 and 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 or Q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83166"/>
              </p:ext>
            </p:extLst>
          </p:nvPr>
        </p:nvGraphicFramePr>
        <p:xfrm>
          <a:off x="876300" y="4377266"/>
          <a:ext cx="25527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350"/>
                <a:gridCol w="1276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 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11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that x is 5, y is 9.2, z is 0</a:t>
            </a:r>
          </a:p>
          <a:p>
            <a:r>
              <a:rPr lang="en-US" dirty="0" smtClean="0"/>
              <a:t>x + 5 &gt; y * 3 and y &gt; z  works out as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x + 5 &gt; 27.6 and y &gt; z  (* done first)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10 &gt; 27.6 and y &gt; z  (+ done next)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False  and y &gt; z  (</a:t>
            </a:r>
            <a:r>
              <a:rPr lang="en-US" dirty="0" err="1" smtClean="0"/>
              <a:t>relationals</a:t>
            </a:r>
            <a:r>
              <a:rPr lang="en-US" dirty="0" smtClean="0"/>
              <a:t> done left to right)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False and True (second relational done)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False	(result of 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most languages the expression </a:t>
            </a:r>
            <a:r>
              <a:rPr lang="en-US" b="1" dirty="0" smtClean="0"/>
              <a:t>5 &lt; y &lt; 10 </a:t>
            </a:r>
            <a:r>
              <a:rPr lang="en-US" dirty="0" smtClean="0"/>
              <a:t>does not mean what you would think.  In Python it does – it is True if y is between 5 and 10.  It is the same as saying </a:t>
            </a:r>
            <a:r>
              <a:rPr lang="en-US" b="1" dirty="0" smtClean="0"/>
              <a:t>5 &lt; y and y &lt; 10</a:t>
            </a:r>
            <a:endParaRPr lang="en-US" dirty="0" smtClean="0"/>
          </a:p>
          <a:p>
            <a:r>
              <a:rPr lang="en-US" dirty="0" smtClean="0"/>
              <a:t>The expression </a:t>
            </a:r>
            <a:r>
              <a:rPr lang="en-US" b="1" dirty="0" smtClean="0"/>
              <a:t>x == 5 or 6 </a:t>
            </a:r>
            <a:r>
              <a:rPr lang="en-US" dirty="0" smtClean="0"/>
              <a:t>does NOT mean what you would think.  In fact it is considered always True in Python.  Why?  6 after the </a:t>
            </a:r>
            <a:r>
              <a:rPr lang="en-US" b="1" dirty="0" smtClean="0"/>
              <a:t>or </a:t>
            </a:r>
            <a:r>
              <a:rPr lang="en-US" dirty="0" smtClean="0"/>
              <a:t>operator is considered a separate value – it is NOT compared to the x. The </a:t>
            </a:r>
            <a:r>
              <a:rPr lang="en-US" b="1" dirty="0" smtClean="0"/>
              <a:t>or</a:t>
            </a:r>
            <a:r>
              <a:rPr lang="en-US" dirty="0" smtClean="0"/>
              <a:t> operator needs a </a:t>
            </a:r>
            <a:r>
              <a:rPr lang="en-US" dirty="0" err="1" smtClean="0"/>
              <a:t>Bool</a:t>
            </a:r>
            <a:r>
              <a:rPr lang="en-US" dirty="0" smtClean="0"/>
              <a:t> value there, so it forces (“coerces”) the 6 value to be True (anything not zero is True).  And from the truth table for </a:t>
            </a:r>
            <a:r>
              <a:rPr lang="en-US" b="1" dirty="0" smtClean="0"/>
              <a:t>or</a:t>
            </a:r>
            <a:r>
              <a:rPr lang="en-US" dirty="0" smtClean="0"/>
              <a:t>, you can see that anything </a:t>
            </a:r>
            <a:r>
              <a:rPr lang="en-US" b="1" dirty="0" smtClean="0"/>
              <a:t>or</a:t>
            </a:r>
            <a:r>
              <a:rPr lang="en-US" dirty="0" smtClean="0"/>
              <a:t> True is True!  To have the interpreter see it correctly, you write it as </a:t>
            </a:r>
            <a:r>
              <a:rPr lang="en-US" b="1" dirty="0" smtClean="0"/>
              <a:t>x == 5 or x == 6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30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Always True or Always False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easily write expressions which are always True or always False.  This is an error.  The interpreter will not tell you about them.</a:t>
            </a:r>
          </a:p>
          <a:p>
            <a:pPr lvl="1"/>
            <a:r>
              <a:rPr lang="en-US" dirty="0" smtClean="0"/>
              <a:t>Always True:  x &gt; 5 </a:t>
            </a:r>
            <a:r>
              <a:rPr lang="en-US" b="1" dirty="0" smtClean="0"/>
              <a:t>or</a:t>
            </a:r>
            <a:r>
              <a:rPr lang="en-US" dirty="0" smtClean="0"/>
              <a:t> x &lt; 8</a:t>
            </a:r>
          </a:p>
          <a:p>
            <a:pPr lvl="1"/>
            <a:r>
              <a:rPr lang="en-US" dirty="0" smtClean="0"/>
              <a:t>Always False:  y &gt; 10 </a:t>
            </a:r>
            <a:r>
              <a:rPr lang="en-US" b="1" dirty="0" smtClean="0"/>
              <a:t>and</a:t>
            </a:r>
            <a:r>
              <a:rPr lang="en-US" dirty="0" smtClean="0"/>
              <a:t> y &lt; 0</a:t>
            </a:r>
          </a:p>
          <a:p>
            <a:pPr lvl="1"/>
            <a:r>
              <a:rPr lang="en-US" dirty="0" smtClean="0"/>
              <a:t>Always True:  y != 10 </a:t>
            </a:r>
            <a:r>
              <a:rPr lang="en-US" b="1" dirty="0" smtClean="0"/>
              <a:t>or</a:t>
            </a:r>
            <a:r>
              <a:rPr lang="en-US" dirty="0" smtClean="0"/>
              <a:t> y !=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386</Words>
  <Application>Microsoft Office PowerPoint</Application>
  <PresentationFormat>Custom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Decisions</vt:lpstr>
      <vt:lpstr>Boolean operators</vt:lpstr>
      <vt:lpstr>Truth Tables</vt:lpstr>
      <vt:lpstr>Examples</vt:lpstr>
      <vt:lpstr>Cautions</vt:lpstr>
      <vt:lpstr>Always True or Always False</vt:lpstr>
    </vt:vector>
  </TitlesOfParts>
  <Company>University of Kentucky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Decisions</dc:title>
  <dc:creator>Debby</dc:creator>
  <cp:lastModifiedBy>Debby</cp:lastModifiedBy>
  <cp:revision>7</cp:revision>
  <dcterms:created xsi:type="dcterms:W3CDTF">2014-06-25T20:22:42Z</dcterms:created>
  <dcterms:modified xsi:type="dcterms:W3CDTF">2014-06-26T16:55:23Z</dcterms:modified>
</cp:coreProperties>
</file>